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1"/>
  </p:sldMasterIdLst>
  <p:notesMasterIdLst>
    <p:notesMasterId r:id="rId5"/>
  </p:notesMasterIdLst>
  <p:handoutMasterIdLst>
    <p:handoutMasterId r:id="rId6"/>
  </p:handoutMasterIdLst>
  <p:sldIdLst>
    <p:sldId id="408" r:id="rId2"/>
    <p:sldId id="410" r:id="rId3"/>
    <p:sldId id="409" r:id="rId4"/>
  </p:sldIdLst>
  <p:sldSz cx="9144000" cy="6858000" type="screen4x3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3A9E1"/>
    <a:srgbClr val="9B8ECC"/>
    <a:srgbClr val="44367E"/>
    <a:srgbClr val="513E76"/>
    <a:srgbClr val="66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505E3EF-67EA-436B-97B2-0124C06EBD24}" styleName="Mittlere Formatvorlage 4 - Akz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ittlere Formatvorlage 2 - Akz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5" d="100"/>
          <a:sy n="75" d="100"/>
        </p:scale>
        <p:origin x="1594" y="43"/>
      </p:cViewPr>
      <p:guideLst>
        <p:guide orient="horz" pos="216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B275F00D-7FAD-4C63-9873-B4D3F057FA1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noProof="0"/>
              <a:t>Textmasterformate durch Klicken bearbeiten</a:t>
            </a:r>
          </a:p>
          <a:p>
            <a:pPr lvl="1"/>
            <a:r>
              <a:rPr lang="de-DE" altLang="de-DE" noProof="0"/>
              <a:t>Zweite Ebene</a:t>
            </a:r>
          </a:p>
          <a:p>
            <a:pPr lvl="2"/>
            <a:r>
              <a:rPr lang="de-DE" altLang="de-DE" noProof="0"/>
              <a:t>Dritte Ebene</a:t>
            </a:r>
          </a:p>
          <a:p>
            <a:pPr lvl="3"/>
            <a:r>
              <a:rPr lang="de-DE" altLang="de-DE" noProof="0"/>
              <a:t>Vierte Ebene</a:t>
            </a:r>
          </a:p>
          <a:p>
            <a:pPr lvl="4"/>
            <a:r>
              <a:rPr lang="de-DE" altLang="de-DE" noProof="0"/>
              <a:t>Fünfte Ebene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Verdana" pitchFamily="34" charset="0"/>
                <a:ea typeface="+mn-ea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491" tIns="47745" rIns="95491" bIns="47745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Verdana" panose="020B0604030504040204" pitchFamily="34" charset="0"/>
              </a:defRPr>
            </a:lvl1pPr>
          </a:lstStyle>
          <a:p>
            <a:fld id="{A897B016-6940-4F49-80BF-8A9A78CD4871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34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1pPr>
            <a:lvl2pPr marL="742950" indent="-28575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2pPr>
            <a:lvl3pPr marL="11430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3pPr>
            <a:lvl4pPr marL="16002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4pPr>
            <a:lvl5pPr marL="2057400" indent="-228600" defTabSz="9556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5pPr>
            <a:lvl6pPr marL="25146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6pPr>
            <a:lvl7pPr marL="29718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7pPr>
            <a:lvl8pPr marL="34290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8pPr>
            <a:lvl9pPr marL="3886200" indent="-228600" defTabSz="9556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Verdana" panose="020B060403050404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7772E70E-6C7C-41E8-879A-A581BCFE7FA1}" type="slidenum">
              <a:rPr lang="de-DE" altLang="de-DE" sz="1300"/>
              <a:pPr eaLnBrk="1" hangingPunct="1">
                <a:spcBef>
                  <a:spcPct val="0"/>
                </a:spcBef>
              </a:pPr>
              <a:t>1</a:t>
            </a:fld>
            <a:endParaRPr lang="de-DE" altLang="de-DE" sz="13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573 h 1000"/>
              <a:gd name="T6" fmla="*/ 0 w 1000"/>
              <a:gd name="T7" fmla="*/ 11998573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854075"/>
          </a:xfrm>
        </p:spPr>
        <p:txBody>
          <a:bodyPr/>
          <a:lstStyle>
            <a:lvl1pPr>
              <a:defRPr sz="13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76375" y="2924175"/>
            <a:ext cx="7010400" cy="1600200"/>
          </a:xfrm>
        </p:spPr>
        <p:txBody>
          <a:bodyPr/>
          <a:lstStyle>
            <a:lvl1pPr marL="0" indent="0">
              <a:defRPr sz="1300"/>
            </a:lvl1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Verdana" pitchFamily="34" charset="0"/>
              </a:defRPr>
            </a:lvl1pPr>
          </a:lstStyle>
          <a:p>
            <a:pPr>
              <a:defRPr/>
            </a:pPr>
            <a:fld id="{F60FE954-5BD3-4A3D-9579-1A423D9A34DB}" type="datetime1">
              <a:rPr lang="de-DE" altLang="de-DE"/>
              <a:pPr>
                <a:defRPr/>
              </a:pPr>
              <a:t>10.06.2024</a:t>
            </a:fld>
            <a:endParaRPr lang="de-DE" altLang="de-D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 algn="ctr">
              <a:defRPr>
                <a:latin typeface="Verdana" pitchFamily="34" charset="0"/>
              </a:defRPr>
            </a:lvl1pPr>
          </a:lstStyle>
          <a:p>
            <a:pPr>
              <a:defRPr/>
            </a:pPr>
            <a:r>
              <a:rPr lang="de-DE"/>
              <a:t>Financial Statement Analysis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 algn="r">
              <a:defRPr>
                <a:latin typeface="Verdana" panose="020B0604030504040204" pitchFamily="34" charset="0"/>
              </a:defRPr>
            </a:lvl1pPr>
          </a:lstStyle>
          <a:p>
            <a:fld id="{A0D7C8C6-8F35-47C0-8010-B6967DE8CE3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8227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577C29-21B4-459E-B1A7-86C6FCB83BA0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9163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64313" y="549275"/>
            <a:ext cx="2008187" cy="583247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39750" y="549275"/>
            <a:ext cx="5872163" cy="583247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385CAC5-D457-48C6-B1D2-95389EA3379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981696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B3F0F47-22F4-472B-826D-70D314505E6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67003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32B0B98-154A-4563-9594-F3EBFB9D611D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68809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97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6450" y="1484313"/>
            <a:ext cx="3924300" cy="489743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7327FA-8884-4953-A983-A1BDA14D04B3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343556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8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3953E37-4B66-437A-B717-7DA0634C2FF7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83008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AF7D9DA-3D5E-4A87-948D-05A5FE510BC2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976509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3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629A8B-64B7-4792-BE9B-0BCBA909914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6336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77F675-7EDF-429D-B662-9B3189466DEA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957015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005710-BD50-4DE9-8864-31370C581238}" type="slidenum">
              <a:rPr lang="de-DE" altLang="de-DE"/>
              <a:pPr/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5644528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549275"/>
            <a:ext cx="80010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1484313"/>
            <a:ext cx="8001000" cy="4897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de-DE"/>
              <a:t>Textmasterformate durch Klicken bearbeiten</a:t>
            </a:r>
          </a:p>
          <a:p>
            <a:pPr lvl="1"/>
            <a:r>
              <a:rPr lang="en-US" altLang="de-DE"/>
              <a:t>Zweite Ebene</a:t>
            </a:r>
          </a:p>
          <a:p>
            <a:pPr lvl="2"/>
            <a:r>
              <a:rPr lang="en-US" altLang="de-DE"/>
              <a:t>Dritte Ebene</a:t>
            </a:r>
          </a:p>
          <a:p>
            <a:pPr lvl="3"/>
            <a:r>
              <a:rPr lang="en-US" altLang="de-DE"/>
              <a:t>Vierte Ebene</a:t>
            </a:r>
          </a:p>
          <a:p>
            <a:pPr lvl="4"/>
            <a:r>
              <a:rPr lang="en-US" altLang="de-DE"/>
              <a:t>Fünfte Ebene</a:t>
            </a:r>
          </a:p>
        </p:txBody>
      </p:sp>
      <p:sp>
        <p:nvSpPr>
          <p:cNvPr id="1028" name="AutoShape 7"/>
          <p:cNvSpPr>
            <a:spLocks noChangeArrowheads="1"/>
          </p:cNvSpPr>
          <p:nvPr/>
        </p:nvSpPr>
        <p:spPr bwMode="auto">
          <a:xfrm>
            <a:off x="609600" y="350838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7 w 1000"/>
              <a:gd name="T3" fmla="*/ 0 h 1000"/>
              <a:gd name="T4" fmla="*/ 2147483647 w 1000"/>
              <a:gd name="T5" fmla="*/ 11998354 h 1000"/>
              <a:gd name="T6" fmla="*/ 0 w 1000"/>
              <a:gd name="T7" fmla="*/ 11998354 h 1000"/>
              <a:gd name="T8" fmla="*/ 0 w 1000"/>
              <a:gd name="T9" fmla="*/ 0 h 1000"/>
              <a:gd name="T10" fmla="*/ 2147483647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de-DE"/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 flipV="1">
            <a:off x="609600" y="6461125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229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96900" y="6534150"/>
            <a:ext cx="32543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12299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563938" y="6534150"/>
            <a:ext cx="1981200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F19586A9-6E79-4053-9517-34CFB53D71A3}" type="slidenum">
              <a:rPr lang="de-DE" altLang="de-DE"/>
              <a:pPr/>
              <a:t>‹Nr.›</a:t>
            </a:fld>
            <a:endParaRPr lang="de-DE" altLang="de-DE"/>
          </a:p>
        </p:txBody>
      </p:sp>
      <p:sp>
        <p:nvSpPr>
          <p:cNvPr id="1032" name="Rectangle 22"/>
          <p:cNvSpPr>
            <a:spLocks noChangeArrowheads="1"/>
          </p:cNvSpPr>
          <p:nvPr/>
        </p:nvSpPr>
        <p:spPr bwMode="auto">
          <a:xfrm>
            <a:off x="5637213" y="6538913"/>
            <a:ext cx="2895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r" eaLnBrk="1" hangingPunct="1">
              <a:defRPr/>
            </a:pPr>
            <a:r>
              <a:rPr lang="de-DE" altLang="de-DE" sz="1200"/>
              <a:t>Namen der Referenten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  <a:ea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469900" indent="-469900" algn="l" rtl="0" eaLnBrk="0" fontAlgn="base" hangingPunct="0">
        <a:spcBef>
          <a:spcPct val="10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908050" indent="-4365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2pPr>
      <a:lvl3pPr marL="1304925" indent="-395288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693863" indent="-387350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2093913" indent="-398463" algn="l" rtl="0" eaLnBrk="0" fontAlgn="base" hangingPunct="0">
        <a:spcBef>
          <a:spcPct val="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5511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0"/>
        </a:spcBef>
        <a:spcAft>
          <a:spcPct val="0"/>
        </a:spcAft>
        <a:buClr>
          <a:schemeClr val="accent2"/>
        </a:buClr>
        <a:buFont typeface="Wingdings" pitchFamily="2" charset="2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altLang="de-DE" sz="2400" dirty="0" err="1">
                <a:solidFill>
                  <a:schemeClr val="tx1"/>
                </a:solidFill>
                <a:ea typeface="ＭＳ Ｐゴシック" panose="020B0600070205080204" pitchFamily="34" charset="-128"/>
              </a:rPr>
              <a:t>Theorieseminar</a:t>
            </a:r>
            <a: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 WS 2024/2025</a:t>
            </a:r>
            <a:br>
              <a:rPr lang="it-IT" altLang="de-DE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</a:br>
            <a:r>
              <a:rPr lang="it-IT" altLang="ja-JP" sz="2400" dirty="0">
                <a:solidFill>
                  <a:schemeClr val="tx1"/>
                </a:solidFill>
                <a:ea typeface="ＭＳ Ｐゴシック" panose="020B0600070205080204" pitchFamily="34" charset="-128"/>
              </a:rPr>
              <a:t>ESG und Controlling</a:t>
            </a:r>
            <a:endParaRPr lang="de-DE" altLang="de-DE" sz="2400" dirty="0">
              <a:solidFill>
                <a:schemeClr val="tx1"/>
              </a:solidFill>
              <a:ea typeface="ＭＳ Ｐゴシック" panose="020B0600070205080204" pitchFamily="34" charset="-128"/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84213" y="2636838"/>
            <a:ext cx="7010400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de-DE" altLang="de-DE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890838" y="3068638"/>
            <a:ext cx="6073775" cy="3168650"/>
          </a:xfrm>
        </p:spPr>
        <p:txBody>
          <a:bodyPr/>
          <a:lstStyle/>
          <a:p>
            <a:pPr eaLnBrk="1" hangingPunct="1">
              <a:tabLst>
                <a:tab pos="274638" algn="l"/>
              </a:tabLst>
            </a:pPr>
            <a:endParaRPr lang="de-DE" altLang="de-DE" sz="2000" b="1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r>
              <a:rPr lang="de-DE" altLang="de-DE" sz="2000" b="1">
                <a:ea typeface="ＭＳ Ｐゴシック" panose="020B0600070205080204" pitchFamily="34" charset="-128"/>
              </a:rPr>
              <a:t>Thema 1: xxx</a:t>
            </a:r>
          </a:p>
          <a:p>
            <a:pPr eaLnBrk="1" hangingPunct="1">
              <a:tabLst>
                <a:tab pos="274638" algn="l"/>
              </a:tabLst>
            </a:pPr>
            <a:endParaRPr lang="de-DE" altLang="de-DE" sz="1600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  <a:p>
            <a:pPr eaLnBrk="1" hangingPunct="1">
              <a:tabLst>
                <a:tab pos="274638" algn="l"/>
              </a:tabLst>
            </a:pPr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de-DE">
                <a:ea typeface="ＭＳ Ｐゴシック" panose="020B0600070205080204" pitchFamily="34" charset="-128"/>
              </a:rPr>
              <a:t>Referenten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Thema</a:t>
            </a:r>
          </a:p>
        </p:txBody>
      </p:sp>
      <p:sp>
        <p:nvSpPr>
          <p:cNvPr id="4100" name="Foliennummernplatzhalt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13E3FA1-198A-4B5C-8AA6-D5AC6992339E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de-DE" altLang="de-DE" sz="1200"/>
          </a:p>
        </p:txBody>
      </p:sp>
      <p:sp>
        <p:nvSpPr>
          <p:cNvPr id="4101" name="Rechteck 5"/>
          <p:cNvSpPr>
            <a:spLocks noChangeArrowheads="1"/>
          </p:cNvSpPr>
          <p:nvPr/>
        </p:nvSpPr>
        <p:spPr bwMode="auto">
          <a:xfrm>
            <a:off x="611188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2" name="Rechteck 6"/>
          <p:cNvSpPr>
            <a:spLocks noChangeArrowheads="1"/>
          </p:cNvSpPr>
          <p:nvPr/>
        </p:nvSpPr>
        <p:spPr bwMode="auto">
          <a:xfrm>
            <a:off x="3635375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3" name="Rechteck 7"/>
          <p:cNvSpPr>
            <a:spLocks noChangeArrowheads="1"/>
          </p:cNvSpPr>
          <p:nvPr/>
        </p:nvSpPr>
        <p:spPr bwMode="auto">
          <a:xfrm>
            <a:off x="6659563" y="2312988"/>
            <a:ext cx="1873250" cy="2232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de-DE" altLang="de-DE"/>
          </a:p>
        </p:txBody>
      </p:sp>
      <p:sp>
        <p:nvSpPr>
          <p:cNvPr id="4104" name="Textfeld 8"/>
          <p:cNvSpPr txBox="1">
            <a:spLocks noChangeArrowheads="1"/>
          </p:cNvSpPr>
          <p:nvPr/>
        </p:nvSpPr>
        <p:spPr bwMode="auto">
          <a:xfrm>
            <a:off x="11874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5" name="Textfeld 9"/>
          <p:cNvSpPr txBox="1">
            <a:spLocks noChangeArrowheads="1"/>
          </p:cNvSpPr>
          <p:nvPr/>
        </p:nvSpPr>
        <p:spPr bwMode="auto">
          <a:xfrm>
            <a:off x="4211638" y="4724400"/>
            <a:ext cx="7318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  <p:sp>
        <p:nvSpPr>
          <p:cNvPr id="4106" name="Textfeld 10"/>
          <p:cNvSpPr txBox="1">
            <a:spLocks noChangeArrowheads="1"/>
          </p:cNvSpPr>
          <p:nvPr/>
        </p:nvSpPr>
        <p:spPr bwMode="auto">
          <a:xfrm>
            <a:off x="7308850" y="4724400"/>
            <a:ext cx="731838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de-DE"/>
              <a:t>Name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ußzeilenplatzhalt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de-DE" altLang="de-DE" sz="1200"/>
              <a:t>Thema</a:t>
            </a:r>
          </a:p>
        </p:txBody>
      </p:sp>
      <p:sp>
        <p:nvSpPr>
          <p:cNvPr id="5123" name="Foliennummernplatzhalt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100000"/>
              </a:spcBef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defRPr sz="16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7B92A1DD-A34E-4438-BE5A-EED17BDB4FAD}" type="slidenum">
              <a:rPr lang="de-DE" altLang="de-DE" sz="1200"/>
              <a:pPr eaLnBrk="1" hangingPunct="1"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de-DE" altLang="de-DE" sz="1200"/>
          </a:p>
        </p:txBody>
      </p:sp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de-DE" altLang="de-DE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000096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20</Words>
  <Application>Microsoft Office PowerPoint</Application>
  <PresentationFormat>Bildschirmpräsentation (4:3)</PresentationFormat>
  <Paragraphs>13</Paragraphs>
  <Slides>3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ＭＳ Ｐゴシック</vt:lpstr>
      <vt:lpstr>Arial</vt:lpstr>
      <vt:lpstr>Verdana</vt:lpstr>
      <vt:lpstr>Wingdings</vt:lpstr>
      <vt:lpstr>Profil</vt:lpstr>
      <vt:lpstr>Theorieseminar WS 2024/2025 ESG und Controlling</vt:lpstr>
      <vt:lpstr>Referenten</vt:lpstr>
      <vt:lpstr>PowerPoint-Präsentation</vt:lpstr>
    </vt:vector>
  </TitlesOfParts>
  <Company>Department BWL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Finance I: Financial Statement Analysis</dc:title>
  <dc:creator>friedl</dc:creator>
  <cp:lastModifiedBy>Kossakowska, Kamila Marta</cp:lastModifiedBy>
  <cp:revision>271</cp:revision>
  <cp:lastPrinted>1601-01-01T00:00:00Z</cp:lastPrinted>
  <dcterms:created xsi:type="dcterms:W3CDTF">2004-05-07T13:34:11Z</dcterms:created>
  <dcterms:modified xsi:type="dcterms:W3CDTF">2024-06-10T11:20:44Z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5</vt:i4>
  </property>
</Properties>
</file>